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D96EF-9B8B-4DD5-BA5E-333E83D92C6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2714-2FA7-40BD-ACC7-C3A9CA06C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D96EF-9B8B-4DD5-BA5E-333E83D92C6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2714-2FA7-40BD-ACC7-C3A9CA06C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D96EF-9B8B-4DD5-BA5E-333E83D92C6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2714-2FA7-40BD-ACC7-C3A9CA06C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D96EF-9B8B-4DD5-BA5E-333E83D92C6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2714-2FA7-40BD-ACC7-C3A9CA06C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D96EF-9B8B-4DD5-BA5E-333E83D92C6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2714-2FA7-40BD-ACC7-C3A9CA06C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D96EF-9B8B-4DD5-BA5E-333E83D92C6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2714-2FA7-40BD-ACC7-C3A9CA06C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D96EF-9B8B-4DD5-BA5E-333E83D92C6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2714-2FA7-40BD-ACC7-C3A9CA06C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D96EF-9B8B-4DD5-BA5E-333E83D92C6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2714-2FA7-40BD-ACC7-C3A9CA06C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D96EF-9B8B-4DD5-BA5E-333E83D92C6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2714-2FA7-40BD-ACC7-C3A9CA06C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D96EF-9B8B-4DD5-BA5E-333E83D92C6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2714-2FA7-40BD-ACC7-C3A9CA06C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D96EF-9B8B-4DD5-BA5E-333E83D92C6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2714-2FA7-40BD-ACC7-C3A9CA06C2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D96EF-9B8B-4DD5-BA5E-333E83D92C61}" type="datetimeFigureOut">
              <a:rPr lang="ru-RU" smtClean="0"/>
              <a:t>11.01.2012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B2714-2FA7-40BD-ACC7-C3A9CA06C2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3052631">
            <a:off x="685800" y="2130425"/>
            <a:ext cx="7772400" cy="1470025"/>
          </a:xfrm>
          <a:solidFill>
            <a:srgbClr val="FFFF00"/>
          </a:solidFill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en-US" sz="7200" dirty="0" smtClean="0"/>
              <a:t>Gm food 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Gm food.</a:t>
            </a:r>
            <a:endParaRPr lang="ru-RU" dirty="0"/>
          </a:p>
        </p:txBody>
      </p:sp>
      <p:pic>
        <p:nvPicPr>
          <p:cNvPr id="1026" name="Picture 2" descr="C:\Users\пользователь\Desktop\домашка\чернобыль\Pictures\AJUITDSCAUMAIYUCAEMQXT5CAU1685SCAFQ6CBBCADA673XCALVQQVJCA74EQ51CAKPXO95CAQAEN4QCA5C6ANXCAPYIPTMCAJCDJUUCALQHST2CAQBWF5RCA9XTUPKCAAFHJSWCA1VPHC7CA6QQG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85728"/>
            <a:ext cx="2786082" cy="2214578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домашка\чернобыль\Pictures\A23NDA1CA1X62DNCAZ97ZQLCA62SL0GCAXV01FYCAFS8ITECAH2L9KTCAK7P2RFCA9D9LFACAA32ZJKCA4CKO7BCAJR1F0TCA61346YCACJG2E7CARSLSIQCA71SHSACASJ72GJCAMKKEP8CAYI5ES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500570"/>
            <a:ext cx="3571900" cy="1571636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домашка\чернобыль\Pictures\AGSRJQVCALMIP9WCAKYFNDJCA4PEY9KCAWX4XLMCANCLHEQCA9H7UJJCA5G644BCA925VNPCAIMKOG1CA3YT8DNCA1B7VJBCAH8JLK4CAURZQ2BCA85KBZBCAF6WCU2CAQW55RVCAGFK83GCAR794V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591897">
            <a:off x="1142976" y="2714620"/>
            <a:ext cx="3571895" cy="1714507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домашка\чернобыль\Pictures\AIQB5KACAJ6AU9VCAY8QFNVCASK9FF3CABLJNHPCAY5GZ36CASSPBAACATFEOARCAQ1Z0C1CADWOQPECAI5A5ZJCALRHK4SCA8RCMORCAS5SUIVCAMIN4DNCAENS3H7CABGZPU3CAUNTYBVCADZ2XP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585413">
            <a:off x="214282" y="2928934"/>
            <a:ext cx="1857388" cy="1643074"/>
          </a:xfrm>
          <a:prstGeom prst="rect">
            <a:avLst/>
          </a:prstGeom>
          <a:noFill/>
        </p:spPr>
      </p:pic>
      <p:pic>
        <p:nvPicPr>
          <p:cNvPr id="1030" name="Picture 6" descr="C:\Users\пользователь\Desktop\домашка\чернобыль\Pictures\i[9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4500570"/>
            <a:ext cx="2786082" cy="2357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Gm food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Gm food </dc:title>
  <dc:creator>пользователь</dc:creator>
  <cp:lastModifiedBy>пользователь</cp:lastModifiedBy>
  <cp:revision>1</cp:revision>
  <dcterms:created xsi:type="dcterms:W3CDTF">2012-01-11T17:20:04Z</dcterms:created>
  <dcterms:modified xsi:type="dcterms:W3CDTF">2012-01-11T17:25:18Z</dcterms:modified>
</cp:coreProperties>
</file>